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972800" cy="13716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34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5E7A08D-0F41-477E-9728-19B28EAAC068}">
  <a:tblStyle styleId="{25E7A08D-0F41-477E-9728-19B28EAAC06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3" d="100"/>
          <a:sy n="33" d="100"/>
        </p:scale>
        <p:origin x="2280" y="78"/>
      </p:cViewPr>
      <p:guideLst>
        <p:guide orient="horz" pos="4320"/>
        <p:guide pos="34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57700" y="685800"/>
            <a:ext cx="27432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0f25a6f651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57400" y="685800"/>
            <a:ext cx="27432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0f25a6f651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74050" y="1985533"/>
            <a:ext cx="10224600" cy="54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74040" y="7557667"/>
            <a:ext cx="10224600" cy="21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0166949" y="12435245"/>
            <a:ext cx="658500" cy="104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74040" y="2949667"/>
            <a:ext cx="10224600" cy="5235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74040" y="8405933"/>
            <a:ext cx="10224600" cy="346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0166949" y="12435245"/>
            <a:ext cx="658500" cy="104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0166949" y="12435245"/>
            <a:ext cx="658500" cy="104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74040" y="5735600"/>
            <a:ext cx="10224600" cy="224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0166949" y="12435245"/>
            <a:ext cx="658500" cy="104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74040" y="1186733"/>
            <a:ext cx="10224600" cy="152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74040" y="3073267"/>
            <a:ext cx="10224600" cy="911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0166949" y="12435245"/>
            <a:ext cx="658500" cy="104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74040" y="1186733"/>
            <a:ext cx="10224600" cy="152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74040" y="3073267"/>
            <a:ext cx="4800000" cy="911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798880" y="3073267"/>
            <a:ext cx="4800000" cy="911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0166949" y="12435245"/>
            <a:ext cx="658500" cy="104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74040" y="1186733"/>
            <a:ext cx="10224600" cy="152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0166949" y="12435245"/>
            <a:ext cx="658500" cy="104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74040" y="1481600"/>
            <a:ext cx="3369600" cy="201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74040" y="3705600"/>
            <a:ext cx="3369600" cy="84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0166949" y="12435245"/>
            <a:ext cx="658500" cy="104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88300" y="1200400"/>
            <a:ext cx="7641300" cy="1090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0166949" y="12435245"/>
            <a:ext cx="658500" cy="104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486400" y="-333"/>
            <a:ext cx="5486400" cy="1371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18600" y="3288467"/>
            <a:ext cx="4854300" cy="39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18600" y="7474867"/>
            <a:ext cx="4854300" cy="329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927400" y="1930867"/>
            <a:ext cx="4604400" cy="985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0166949" y="12435245"/>
            <a:ext cx="658500" cy="104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74040" y="11281533"/>
            <a:ext cx="7198500" cy="161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0166949" y="12435245"/>
            <a:ext cx="658500" cy="104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74040" y="1186733"/>
            <a:ext cx="10224600" cy="15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74040" y="3073267"/>
            <a:ext cx="10224600" cy="91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0166949" y="12435245"/>
            <a:ext cx="658500" cy="104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>
            <p:extLst>
              <p:ext uri="{D42A27DB-BD31-4B8C-83A1-F6EECF244321}">
                <p14:modId xmlns:p14="http://schemas.microsoft.com/office/powerpoint/2010/main" val="2166739025"/>
              </p:ext>
            </p:extLst>
          </p:nvPr>
        </p:nvGraphicFramePr>
        <p:xfrm>
          <a:off x="165563" y="311664"/>
          <a:ext cx="10641674" cy="13092672"/>
        </p:xfrm>
        <a:graphic>
          <a:graphicData uri="http://schemas.openxmlformats.org/drawingml/2006/table">
            <a:tbl>
              <a:tblPr>
                <a:noFill/>
                <a:tableStyleId>{25E7A08D-0F41-477E-9728-19B28EAAC068}</a:tableStyleId>
              </a:tblPr>
              <a:tblGrid>
                <a:gridCol w="1357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9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80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168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4666"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700" dirty="0"/>
                        <a:t>IQAC</a:t>
                      </a:r>
                      <a:endParaRPr sz="15700" dirty="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 dirty="0"/>
                        <a:t>( Internal Quality Assurance Cell )</a:t>
                      </a:r>
                      <a:endParaRPr sz="2400" b="1" dirty="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425">
                <a:tc gridSpan="4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4400" b="1" dirty="0">
                          <a:solidFill>
                            <a:srgbClr val="FF0000"/>
                          </a:solidFill>
                        </a:rPr>
                        <a:t>COMPOSITION OF IQAC</a:t>
                      </a:r>
                      <a:endParaRPr sz="4400" b="1" dirty="0">
                        <a:solidFill>
                          <a:srgbClr val="FF0000"/>
                        </a:solidFill>
                      </a:endParaRPr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225">
                <a:tc gridSpan="4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 b="1" dirty="0">
                          <a:solidFill>
                            <a:srgbClr val="0000FF"/>
                          </a:solidFill>
                        </a:rPr>
                        <a:t>Telangana Tribal Welfare Residential Degree College (Women), Medak</a:t>
                      </a:r>
                      <a:endParaRPr sz="2800" b="1" dirty="0">
                        <a:solidFill>
                          <a:srgbClr val="0000FF"/>
                        </a:solidFill>
                      </a:endParaRPr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5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600" b="1" dirty="0"/>
                        <a:t>S. No.</a:t>
                      </a:r>
                      <a:endParaRPr sz="2600" b="1" dirty="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600" b="1" dirty="0"/>
                        <a:t>Name</a:t>
                      </a:r>
                      <a:endParaRPr sz="2600" b="1" dirty="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600" b="1" dirty="0"/>
                        <a:t>Designation</a:t>
                      </a:r>
                      <a:endParaRPr sz="2600" b="1" dirty="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600" b="1" dirty="0"/>
                        <a:t>Position</a:t>
                      </a:r>
                      <a:endParaRPr sz="2600" b="1" dirty="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45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/>
                        <a:t>1</a:t>
                      </a:r>
                      <a:endParaRPr sz="220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dirty="0"/>
                        <a:t>Dr. V. Uma Devi</a:t>
                      </a:r>
                      <a:endParaRPr sz="2200" dirty="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dirty="0"/>
                        <a:t>Principal</a:t>
                      </a:r>
                      <a:endParaRPr sz="2200" dirty="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dirty="0"/>
                        <a:t>Chairperson</a:t>
                      </a:r>
                      <a:endParaRPr sz="2200" dirty="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8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/>
                        <a:t>2</a:t>
                      </a:r>
                      <a:endParaRPr sz="220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dirty="0"/>
                        <a:t>Faizia Fathima</a:t>
                      </a:r>
                      <a:endParaRPr sz="2200" dirty="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dirty="0"/>
                        <a:t>HoD, Computer Science &amp; Applications</a:t>
                      </a:r>
                      <a:endParaRPr sz="2200" dirty="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/>
                        <a:t>IQAC Coordinator</a:t>
                      </a:r>
                      <a:endParaRPr sz="220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45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/>
                        <a:t>3</a:t>
                      </a:r>
                      <a:endParaRPr sz="220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/>
                        <a:t>B. Vijaya Laxmi</a:t>
                      </a:r>
                      <a:endParaRPr sz="220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dirty="0"/>
                        <a:t>Vice Principal &amp;</a:t>
                      </a:r>
                      <a:endParaRPr sz="2200" dirty="0"/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dirty="0"/>
                        <a:t>HoD, Commerce</a:t>
                      </a:r>
                      <a:endParaRPr sz="2200" dirty="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/>
                        <a:t>Member</a:t>
                      </a:r>
                      <a:endParaRPr sz="220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45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/>
                        <a:t>4</a:t>
                      </a:r>
                      <a:endParaRPr sz="220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/>
                        <a:t>K. Sharath Deepika</a:t>
                      </a:r>
                      <a:endParaRPr sz="220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dirty="0"/>
                        <a:t>HoD, Botany</a:t>
                      </a:r>
                      <a:endParaRPr sz="2200" dirty="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dirty="0"/>
                        <a:t>Member</a:t>
                      </a:r>
                      <a:endParaRPr sz="2200" dirty="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45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/>
                        <a:t>5</a:t>
                      </a:r>
                      <a:endParaRPr sz="220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/>
                        <a:t>Dr. M. Hari Priya</a:t>
                      </a:r>
                      <a:endParaRPr sz="220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dirty="0"/>
                        <a:t>HoD, Mathematics</a:t>
                      </a:r>
                      <a:endParaRPr sz="2200" dirty="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dirty="0"/>
                        <a:t>Member</a:t>
                      </a:r>
                      <a:endParaRPr sz="2200" dirty="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545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/>
                        <a:t>6</a:t>
                      </a:r>
                      <a:endParaRPr sz="220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dirty="0"/>
                        <a:t>B. Suchitha</a:t>
                      </a:r>
                      <a:endParaRPr sz="2200" dirty="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/>
                        <a:t>HoD, Chemistry</a:t>
                      </a:r>
                      <a:endParaRPr sz="220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dirty="0"/>
                        <a:t>Member</a:t>
                      </a:r>
                      <a:endParaRPr sz="2200" dirty="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545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/>
                        <a:t>7</a:t>
                      </a:r>
                      <a:endParaRPr sz="220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/>
                        <a:t>B. Ramya</a:t>
                      </a:r>
                      <a:endParaRPr sz="220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/>
                        <a:t>Asst. Prof., Commerce</a:t>
                      </a:r>
                      <a:endParaRPr sz="220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dirty="0"/>
                        <a:t>Member</a:t>
                      </a:r>
                      <a:endParaRPr sz="2200" dirty="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545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/>
                        <a:t>8</a:t>
                      </a:r>
                      <a:endParaRPr sz="220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dirty="0"/>
                        <a:t>S. Mangamma</a:t>
                      </a:r>
                      <a:endParaRPr sz="2200" dirty="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/>
                        <a:t>Junior Assistant</a:t>
                      </a:r>
                      <a:endParaRPr sz="220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dirty="0"/>
                        <a:t>Member</a:t>
                      </a:r>
                      <a:endParaRPr sz="2200" dirty="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654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/>
                        <a:t>9</a:t>
                      </a:r>
                      <a:endParaRPr sz="220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dirty="0"/>
                        <a:t>M. Rajini</a:t>
                      </a:r>
                      <a:endParaRPr sz="2200" dirty="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dirty="0"/>
                        <a:t>Captain</a:t>
                      </a:r>
                      <a:endParaRPr sz="2200" dirty="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dirty="0"/>
                        <a:t>Student Representative</a:t>
                      </a:r>
                      <a:endParaRPr sz="2200" dirty="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545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/>
                        <a:t>10</a:t>
                      </a:r>
                      <a:endParaRPr sz="220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dirty="0"/>
                        <a:t>P. Basi Reddy</a:t>
                      </a:r>
                      <a:endParaRPr sz="2200" dirty="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dirty="0"/>
                        <a:t>Parent</a:t>
                      </a:r>
                      <a:endParaRPr sz="2200" dirty="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dirty="0"/>
                        <a:t>Parent Representative</a:t>
                      </a:r>
                      <a:endParaRPr sz="2200" dirty="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545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/>
                        <a:t>11</a:t>
                      </a:r>
                      <a:endParaRPr sz="220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200"/>
                        <a:t>R. Tejaswini</a:t>
                      </a:r>
                      <a:endParaRPr lang="en-IN" sz="2200" dirty="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200"/>
                        <a:t>Alumni (2017-20 Batch)</a:t>
                      </a:r>
                      <a:endParaRPr lang="en-IN" sz="2200" dirty="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200" dirty="0"/>
                        <a:t>Alumni Representative</a:t>
                      </a:r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545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/>
                        <a:t>12</a:t>
                      </a:r>
                      <a:endParaRPr sz="220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dirty="0"/>
                        <a:t>Dr. N. Thirumal Reddy</a:t>
                      </a:r>
                      <a:endParaRPr sz="2200" dirty="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dirty="0"/>
                        <a:t>IQAC Coordinator, Govt. Degree College, Medak</a:t>
                      </a:r>
                      <a:endParaRPr sz="2200" dirty="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dirty="0"/>
                        <a:t>External Member</a:t>
                      </a:r>
                      <a:endParaRPr sz="2200" dirty="0"/>
                    </a:p>
                  </a:txBody>
                  <a:tcPr marL="28575" marR="28575" marT="19050" marB="19050" anchor="b">
                    <a:lnL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1125" y="1172250"/>
            <a:ext cx="1355300" cy="1292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148</Words>
  <Application>Microsoft Office PowerPoint</Application>
  <PresentationFormat>Custom</PresentationFormat>
  <Paragraphs>57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Admin</cp:lastModifiedBy>
  <cp:revision>4</cp:revision>
  <dcterms:modified xsi:type="dcterms:W3CDTF">2024-10-28T07:47:31Z</dcterms:modified>
</cp:coreProperties>
</file>